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317" r:id="rId14"/>
    <p:sldId id="29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72" d="100"/>
          <a:sy n="72" d="100"/>
        </p:scale>
        <p:origin x="798" y="66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5090158" y="1701161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3101998" y="1710521"/>
            <a:ext cx="2149772" cy="387206"/>
            <a:chOff x="2784647" y="1932071"/>
            <a:chExt cx="2149772" cy="387206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468" y="1932071"/>
              <a:ext cx="1333951" cy="38720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647" y="2318329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1182389" y="158399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12328" y="3147810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720219" y="4618536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232861" y="1252538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9027753" y="3206002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694878" y="1713595"/>
            <a:ext cx="2600185" cy="1443164"/>
            <a:chOff x="2334234" y="1932070"/>
            <a:chExt cx="2600185" cy="1443164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532" y="1932070"/>
              <a:ext cx="1780887" cy="1443164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4234" y="3375234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894530" y="3582369"/>
            <a:ext cx="2133223" cy="1047581"/>
            <a:chOff x="2801196" y="1932070"/>
            <a:chExt cx="2133223" cy="104758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494" y="1932070"/>
              <a:ext cx="1313925" cy="104409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96" y="2979651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5834553" y="2173529"/>
            <a:ext cx="4097753" cy="960794"/>
            <a:chOff x="5723676" y="1557118"/>
            <a:chExt cx="4097753" cy="960794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6727900" y="1705883"/>
              <a:ext cx="3093529" cy="59008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6716309" y="2970424"/>
            <a:ext cx="4097753" cy="960794"/>
            <a:chOff x="5723676" y="1557118"/>
            <a:chExt cx="4097753" cy="96079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707342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5535171" y="3831605"/>
            <a:ext cx="4162725" cy="960794"/>
            <a:chOff x="5360796" y="1527282"/>
            <a:chExt cx="4162725" cy="96079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419455" cy="960794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6588114" y="4751164"/>
            <a:ext cx="4225948" cy="960794"/>
            <a:chOff x="5254577" y="1471758"/>
            <a:chExt cx="4225948" cy="960794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254577" y="1471758"/>
              <a:ext cx="1419455" cy="960794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F311DAD0-3097-431E-8B71-73D6EADC015B}"/>
              </a:ext>
            </a:extLst>
          </p:cNvPr>
          <p:cNvSpPr/>
          <p:nvPr/>
        </p:nvSpPr>
        <p:spPr>
          <a:xfrm>
            <a:off x="5834553" y="1416478"/>
            <a:ext cx="4097753" cy="6539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Manuel Colorado</a:t>
            </a:r>
          </a:p>
          <a:p>
            <a:pPr algn="ctr"/>
            <a:r>
              <a:rPr lang="es-CO" sz="1600" dirty="0"/>
              <a:t>Manuel.colorado@icbf.gov.co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4923584" y="5674066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80124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8459</TotalTime>
  <Words>865</Words>
  <Application>Microsoft Office PowerPoint</Application>
  <PresentationFormat>Panorámica</PresentationFormat>
  <Paragraphs>240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Jaime Andres Silva Ortega</cp:lastModifiedBy>
  <cp:revision>428</cp:revision>
  <dcterms:created xsi:type="dcterms:W3CDTF">2018-08-24T05:26:58Z</dcterms:created>
  <dcterms:modified xsi:type="dcterms:W3CDTF">2019-02-25T13:22:15Z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